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7"/>
  </p:notesMasterIdLst>
  <p:sldIdLst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 /><Relationship Id="rId9" Type="http://schemas.openxmlformats.org/officeDocument/2006/relationships/tableStyles" Target="tableStyles.xml" /><Relationship Id="rId1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CB8EA1-6C6E-90B7-BF20-360DDB28E51C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641DFA-34A5-6B18-0628-80C8955C9F9E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Digi Sense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How To prepare and connect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33015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ETH connector	</a:t>
            </a:r>
            <a:endParaRPr/>
          </a:p>
        </p:txBody>
      </p:sp>
      <p:sp>
        <p:nvSpPr>
          <p:cNvPr id="128853031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Connects to mux like this according to docs: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pic>
        <p:nvPicPr>
          <p:cNvPr id="17405857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10339" y="2533834"/>
            <a:ext cx="5638799" cy="3495674"/>
          </a:xfrm>
          <a:prstGeom prst="rect">
            <a:avLst/>
          </a:prstGeom>
        </p:spPr>
      </p:pic>
      <p:pic>
        <p:nvPicPr>
          <p:cNvPr id="2838664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807964" y="1747789"/>
            <a:ext cx="5862905" cy="4940916"/>
          </a:xfrm>
          <a:prstGeom prst="rect">
            <a:avLst/>
          </a:prstGeom>
        </p:spPr>
      </p:pic>
      <p:sp>
        <p:nvSpPr>
          <p:cNvPr id="1027980388" name="Title 1"/>
          <p:cNvSpPr>
            <a:spLocks noGrp="1"/>
          </p:cNvSpPr>
          <p:nvPr/>
        </p:nvSpPr>
        <p:spPr bwMode="auto">
          <a:xfrm flipH="0" flipV="0">
            <a:off x="9296796" y="1296276"/>
            <a:ext cx="2885242" cy="45151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70000" lnSpcReduction="6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/>
              <a:t>T-568B cable</a:t>
            </a:r>
            <a:endParaRPr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985627" y="2940728"/>
            <a:ext cx="0" cy="1340944"/>
          </a:xfrm>
          <a:prstGeom prst="line">
            <a:avLst/>
          </a:prstGeom>
          <a:ln w="76199" cap="flat" cmpd="sng" algn="ctr">
            <a:solidFill>
              <a:srgbClr val="ED7D31"/>
            </a:solidFill>
            <a:prstDash val="sysDash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9698601" name=""/>
          <p:cNvCxnSpPr>
            <a:cxnSpLocks/>
          </p:cNvCxnSpPr>
          <p:nvPr/>
        </p:nvCxnSpPr>
        <p:spPr bwMode="auto">
          <a:xfrm flipH="0" flipV="0">
            <a:off x="1184265" y="2940728"/>
            <a:ext cx="0" cy="1340944"/>
          </a:xfrm>
          <a:prstGeom prst="line">
            <a:avLst/>
          </a:prstGeom>
          <a:ln w="76199" cap="flat" cmpd="sng" algn="ctr">
            <a:solidFill>
              <a:srgbClr val="ED7D3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228602" name=""/>
          <p:cNvCxnSpPr>
            <a:cxnSpLocks/>
          </p:cNvCxnSpPr>
          <p:nvPr/>
        </p:nvCxnSpPr>
        <p:spPr bwMode="auto">
          <a:xfrm flipH="0" flipV="0">
            <a:off x="1396958" y="2940728"/>
            <a:ext cx="0" cy="1340944"/>
          </a:xfrm>
          <a:prstGeom prst="line">
            <a:avLst/>
          </a:prstGeom>
          <a:ln w="76199" cap="flat" cmpd="sng" algn="ctr">
            <a:solidFill>
              <a:srgbClr val="00B050"/>
            </a:solidFill>
            <a:prstDash val="dash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978424" name=""/>
          <p:cNvCxnSpPr>
            <a:cxnSpLocks/>
          </p:cNvCxnSpPr>
          <p:nvPr/>
        </p:nvCxnSpPr>
        <p:spPr bwMode="auto">
          <a:xfrm flipH="0" flipV="0">
            <a:off x="1803481" y="2940727"/>
            <a:ext cx="0" cy="1340944"/>
          </a:xfrm>
          <a:prstGeom prst="line">
            <a:avLst/>
          </a:prstGeom>
          <a:ln w="76199" cap="flat" cmpd="sng" algn="ctr">
            <a:solidFill>
              <a:srgbClr val="0070C0"/>
            </a:solidFill>
            <a:prstDash val="dash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070642" name=""/>
          <p:cNvCxnSpPr>
            <a:cxnSpLocks/>
          </p:cNvCxnSpPr>
          <p:nvPr/>
        </p:nvCxnSpPr>
        <p:spPr bwMode="auto">
          <a:xfrm flipH="0" flipV="0">
            <a:off x="1614091" y="2940727"/>
            <a:ext cx="0" cy="1340944"/>
          </a:xfrm>
          <a:prstGeom prst="line">
            <a:avLst/>
          </a:prstGeom>
          <a:ln w="76199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8090700" name=""/>
          <p:cNvCxnSpPr>
            <a:cxnSpLocks/>
          </p:cNvCxnSpPr>
          <p:nvPr/>
        </p:nvCxnSpPr>
        <p:spPr bwMode="auto">
          <a:xfrm flipH="0" flipV="0">
            <a:off x="2016175" y="2940727"/>
            <a:ext cx="0" cy="1340944"/>
          </a:xfrm>
          <a:prstGeom prst="line">
            <a:avLst/>
          </a:prstGeom>
          <a:ln w="76199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3234860" name=""/>
          <p:cNvCxnSpPr>
            <a:cxnSpLocks/>
          </p:cNvCxnSpPr>
          <p:nvPr/>
        </p:nvCxnSpPr>
        <p:spPr bwMode="auto">
          <a:xfrm flipH="0" flipV="0">
            <a:off x="2215184" y="2940728"/>
            <a:ext cx="0" cy="1340944"/>
          </a:xfrm>
          <a:prstGeom prst="line">
            <a:avLst/>
          </a:prstGeom>
          <a:ln w="76199" cap="flat" cmpd="sng" algn="ctr">
            <a:solidFill>
              <a:srgbClr val="806000"/>
            </a:solidFill>
            <a:prstDash val="dash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9736689" name=""/>
          <p:cNvCxnSpPr>
            <a:cxnSpLocks/>
          </p:cNvCxnSpPr>
          <p:nvPr/>
        </p:nvCxnSpPr>
        <p:spPr bwMode="auto">
          <a:xfrm flipH="0" flipV="0">
            <a:off x="2413821" y="2940728"/>
            <a:ext cx="0" cy="1340944"/>
          </a:xfrm>
          <a:prstGeom prst="line">
            <a:avLst/>
          </a:prstGeom>
          <a:ln w="76199" cap="flat" cmpd="sng" algn="ctr">
            <a:solidFill>
              <a:schemeClr val="accent4">
                <a:lumMod val="50196"/>
              </a:schemeClr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4788660" name=""/>
          <p:cNvSpPr/>
          <p:nvPr/>
        </p:nvSpPr>
        <p:spPr bwMode="auto">
          <a:xfrm flipH="0" flipV="0">
            <a:off x="5937888" y="2737281"/>
            <a:ext cx="564101" cy="1664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9637306" name=""/>
          <p:cNvSpPr/>
          <p:nvPr/>
        </p:nvSpPr>
        <p:spPr bwMode="auto">
          <a:xfrm flipH="0" flipV="0">
            <a:off x="5937888" y="3111622"/>
            <a:ext cx="564100" cy="1664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322525" name=""/>
          <p:cNvSpPr/>
          <p:nvPr/>
        </p:nvSpPr>
        <p:spPr bwMode="auto">
          <a:xfrm flipH="0" flipV="0">
            <a:off x="5937888" y="4803928"/>
            <a:ext cx="564100" cy="5781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734247" name=""/>
          <p:cNvSpPr/>
          <p:nvPr/>
        </p:nvSpPr>
        <p:spPr bwMode="auto">
          <a:xfrm flipH="0" flipV="0">
            <a:off x="5937888" y="4142541"/>
            <a:ext cx="564100" cy="578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2671355" name=""/>
          <p:cNvSpPr/>
          <p:nvPr/>
        </p:nvSpPr>
        <p:spPr bwMode="auto">
          <a:xfrm rot="16199969" flipH="0" flipV="0">
            <a:off x="2131770" y="2538459"/>
            <a:ext cx="564100" cy="1664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763871" name=""/>
          <p:cNvSpPr/>
          <p:nvPr/>
        </p:nvSpPr>
        <p:spPr bwMode="auto">
          <a:xfrm rot="16199969" flipH="0" flipV="0">
            <a:off x="1933133" y="2538459"/>
            <a:ext cx="564100" cy="1664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095163" name=""/>
          <p:cNvSpPr/>
          <p:nvPr/>
        </p:nvSpPr>
        <p:spPr bwMode="auto">
          <a:xfrm flipH="0" flipV="0">
            <a:off x="985626" y="2325579"/>
            <a:ext cx="309445" cy="5781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4348402" name=""/>
          <p:cNvSpPr/>
          <p:nvPr/>
        </p:nvSpPr>
        <p:spPr bwMode="auto">
          <a:xfrm flipH="0" flipV="0">
            <a:off x="1390010" y="2325579"/>
            <a:ext cx="293994" cy="578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0112155" name=""/>
          <p:cNvSpPr txBox="1"/>
          <p:nvPr/>
        </p:nvSpPr>
        <p:spPr bwMode="auto">
          <a:xfrm flipH="0" flipV="0">
            <a:off x="823473" y="5199027"/>
            <a:ext cx="1721061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This is the plug</a:t>
            </a:r>
            <a:endParaRPr/>
          </a:p>
        </p:txBody>
      </p:sp>
      <p:sp>
        <p:nvSpPr>
          <p:cNvPr id="708073244" name=""/>
          <p:cNvSpPr txBox="1"/>
          <p:nvPr/>
        </p:nvSpPr>
        <p:spPr bwMode="auto">
          <a:xfrm flipH="0" flipV="0">
            <a:off x="6589149" y="4218248"/>
            <a:ext cx="177195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connect to PSU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61442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31149" y="316066"/>
            <a:ext cx="9756352" cy="5949511"/>
          </a:xfrm>
          <a:prstGeom prst="rect">
            <a:avLst/>
          </a:prstGeom>
        </p:spPr>
      </p:pic>
      <p:sp>
        <p:nvSpPr>
          <p:cNvPr id="1484783517" name=""/>
          <p:cNvSpPr txBox="1"/>
          <p:nvPr/>
        </p:nvSpPr>
        <p:spPr bwMode="auto">
          <a:xfrm flipH="0" flipV="0">
            <a:off x="3376310" y="5123673"/>
            <a:ext cx="1645271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1 2 3 4 5 6 7 8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7</cp:revision>
  <dcterms:modified xsi:type="dcterms:W3CDTF">2024-08-22T08:07:33Z</dcterms:modified>
  <cp:category/>
  <cp:contentStatus/>
  <cp:version/>
</cp:coreProperties>
</file>